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6" y="1916832"/>
            <a:ext cx="32861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" name="Rechteck 1"/>
          <p:cNvSpPr/>
          <p:nvPr/>
        </p:nvSpPr>
        <p:spPr>
          <a:xfrm>
            <a:off x="1475656" y="5157192"/>
            <a:ext cx="65202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the alkaline phosphatase production by C2C12 myogenic cells by recombinant human BMP-2.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669357" y="1155700"/>
            <a:ext cx="57910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BMP-2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alkaline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phosphatase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production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#200-001S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001/-002)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2013-11-14T14:14:41Z</dcterms:created>
  <dcterms:modified xsi:type="dcterms:W3CDTF">2015-03-12T14:15:14Z</dcterms:modified>
</cp:coreProperties>
</file>